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Dikdörtgen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Dikdörtgen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Dikdörtgen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Dikdörtgen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Dikdörtgen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Yuvarlatılmış Dikdörtgen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Yuvarlatılmış Dikdörtgen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Dikdörtgen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7747E28-F55D-4591-9477-C680AE7C8F82}" type="datetimeFigureOut">
              <a:rPr lang="tr-TR" smtClean="0"/>
              <a:t>27.04.2016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7A79D47-4E70-432A-A5B8-CA53E9E2918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47E28-F55D-4591-9477-C680AE7C8F82}" type="datetimeFigureOut">
              <a:rPr lang="tr-TR" smtClean="0"/>
              <a:t>27.04.2016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79D47-4E70-432A-A5B8-CA53E9E2918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47E28-F55D-4591-9477-C680AE7C8F82}" type="datetimeFigureOut">
              <a:rPr lang="tr-TR" smtClean="0"/>
              <a:t>27.04.2016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79D47-4E70-432A-A5B8-CA53E9E2918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47E28-F55D-4591-9477-C680AE7C8F82}" type="datetimeFigureOut">
              <a:rPr lang="tr-TR" smtClean="0"/>
              <a:t>27.04.2016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79D47-4E70-432A-A5B8-CA53E9E2918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47E28-F55D-4591-9477-C680AE7C8F82}" type="datetimeFigureOut">
              <a:rPr lang="tr-TR" smtClean="0"/>
              <a:t>27.04.2016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79D47-4E70-432A-A5B8-CA53E9E2918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47E28-F55D-4591-9477-C680AE7C8F82}" type="datetimeFigureOut">
              <a:rPr lang="tr-TR" smtClean="0"/>
              <a:t>27.04.2016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79D47-4E70-432A-A5B8-CA53E9E2918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2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7747E28-F55D-4591-9477-C680AE7C8F82}" type="datetimeFigureOut">
              <a:rPr lang="tr-TR" smtClean="0"/>
              <a:t>27.04.2016</a:t>
            </a:fld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7A79D47-4E70-432A-A5B8-CA53E9E29181}" type="slidenum">
              <a:rPr lang="tr-TR" smtClean="0"/>
              <a:t>‹#›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7747E28-F55D-4591-9477-C680AE7C8F82}" type="datetimeFigureOut">
              <a:rPr lang="tr-TR" smtClean="0"/>
              <a:t>27.04.2016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7A79D47-4E70-432A-A5B8-CA53E9E2918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47E28-F55D-4591-9477-C680AE7C8F82}" type="datetimeFigureOut">
              <a:rPr lang="tr-TR" smtClean="0"/>
              <a:t>27.04.2016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79D47-4E70-432A-A5B8-CA53E9E2918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47E28-F55D-4591-9477-C680AE7C8F82}" type="datetimeFigureOut">
              <a:rPr lang="tr-TR" smtClean="0"/>
              <a:t>27.04.2016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79D47-4E70-432A-A5B8-CA53E9E2918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47E28-F55D-4591-9477-C680AE7C8F82}" type="datetimeFigureOut">
              <a:rPr lang="tr-TR" smtClean="0"/>
              <a:t>27.04.2016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79D47-4E70-432A-A5B8-CA53E9E2918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Dikdörtgen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Dikdörtgen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Dikdörtgen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Dikdörtgen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Yuvarlatılmış Dikdörtgen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Yuvarlatılmış Dikdörtgen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Dikdörtgen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Dikdörtgen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Dikdörtgen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Dikdörtgen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Dikdörtgen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Dikdörtgen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7747E28-F55D-4591-9477-C680AE7C8F82}" type="datetimeFigureOut">
              <a:rPr lang="tr-TR" smtClean="0"/>
              <a:t>27.04.2016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7A79D47-4E70-432A-A5B8-CA53E9E29181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457200" y="1196752"/>
            <a:ext cx="8458200" cy="2675161"/>
          </a:xfrm>
        </p:spPr>
        <p:txBody>
          <a:bodyPr>
            <a:noAutofit/>
          </a:bodyPr>
          <a:lstStyle/>
          <a:p>
            <a:pPr algn="ctr"/>
            <a:r>
              <a:rPr lang="tr-TR" sz="4000" dirty="0" smtClean="0"/>
              <a:t>ANADOLU TEKNİK /ANADOLU MESLEK  PROGRAMLARINDA ALANA  GEÇİŞ, TERCİH VE YERLEŞTİRME</a:t>
            </a:r>
            <a:br>
              <a:rPr lang="tr-TR" sz="4000" dirty="0" smtClean="0"/>
            </a:b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907704" y="4293096"/>
            <a:ext cx="4953000" cy="1752600"/>
          </a:xfrm>
        </p:spPr>
        <p:txBody>
          <a:bodyPr/>
          <a:lstStyle/>
          <a:p>
            <a:pPr algn="ctr"/>
            <a:endParaRPr lang="tr-TR" dirty="0" smtClean="0"/>
          </a:p>
          <a:p>
            <a:pPr algn="ctr"/>
            <a:r>
              <a:rPr lang="tr-TR" dirty="0" smtClean="0"/>
              <a:t>Ayşegül ENÖN</a:t>
            </a:r>
          </a:p>
          <a:p>
            <a:pPr algn="ctr"/>
            <a:r>
              <a:rPr lang="tr-TR" dirty="0" smtClean="0"/>
              <a:t>Rehber Öğretmen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ATP ve AMP meslek alanlarına geçişlerde öğrencinin sağlık durumunun geçmek  istediği alanın öğrenimine elverişli olması esastır. Sağlık durumunun geçmek istediği alanın öğrenimine elverişli olmadığı sonradan </a:t>
            </a:r>
            <a:r>
              <a:rPr lang="tr-TR" dirty="0" err="1" smtClean="0"/>
              <a:t>tesbit</a:t>
            </a:r>
            <a:r>
              <a:rPr lang="tr-TR" dirty="0" smtClean="0"/>
              <a:t> edilen öğrencilerden programın özelliğine göre sağlık/sağlık kurulu raporu istenir. İstenen raporu temin edemeyen öğrenciler en geç 10 uncu  sınıf birinci dönemin sonuna kadar durumlarına uygun başka meslek alanlarına yönlendirir.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>
            <a:noAutofit/>
          </a:bodyPr>
          <a:lstStyle/>
          <a:p>
            <a:r>
              <a:rPr lang="tr-TR" sz="3200" dirty="0" smtClean="0"/>
              <a:t>1.1.3.SINIF TEKRARI YAPAN ve ÖĞRENİM HAKKINI KULLANMAYAN  ATL/AML ÖĞRENCİLERİNİN DURUMU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Temel Eğitimden Ortaöğretime Geçiş Sistemi ile alana yerleştirilen ve 9 uncu sınıfta  sınıf tekrarına kalan Anadolu teknik / Anadolu meslek lisesi programında öğretimlerine devam eden öğrencilerin istemeleri halinde hakları korunarak daha önce yerleştirildikleri program ve alanda eğitimlerine devam etmeleri sağlanacaktır.</a:t>
            </a:r>
          </a:p>
          <a:p>
            <a:endParaRPr lang="tr-TR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Tercihler 17-30 Mayıs 2016 tarihleri arasında olacaktır.</a:t>
            </a:r>
          </a:p>
          <a:p>
            <a:r>
              <a:rPr lang="tr-TR" dirty="0" smtClean="0"/>
              <a:t>Tercihler veli tarafından e-okul sistemi üzerinden yapılacaktır. Ancak internetten tercih yapamayan veliler, EK-1 ve EK-2 formlarını doldurup imzalayarak okul idaresine teslim ettiği takdirde okul idaresince de bireysel başvuru ekranından başvuru yapılacaktır.</a:t>
            </a:r>
          </a:p>
        </p:txBody>
      </p:sp>
    </p:spTree>
    <p:extLst>
      <p:ext uri="{BB962C8B-B14F-4D97-AF65-F5344CB8AC3E}">
        <p14:creationId xmlns:p14="http://schemas.microsoft.com/office/powerpoint/2010/main" val="39947331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Değişik nedenlerle tercih süresi içinde tercih yapmayan adaylar bulunduğu eğitim bölgesinde kontenjan açığı bulunan herhangi bir AMP meslek alanlarından birine puanı esas alınarak yerleştirilecektir.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52679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ATP Tercihleri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ATP meslek alanlarını tercih etmek isteyen öğrenciler kendi okulları dışında diğer okullardan da tercih yapabileceklerdir.</a:t>
            </a:r>
          </a:p>
          <a:p>
            <a:endParaRPr lang="tr-TR" dirty="0"/>
          </a:p>
          <a:p>
            <a:r>
              <a:rPr lang="tr-TR" dirty="0" smtClean="0"/>
              <a:t>Adaylar ATP için en fazla 15 tercih yapabileceklerdir.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79210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AMP Tercihleri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AMP meslek alanlarını tercih etmek isteyen öğrenciler sadece kendi okullarında bulunan alanları tercih önceliğine göre tercih edeceklerdir.</a:t>
            </a:r>
          </a:p>
          <a:p>
            <a:r>
              <a:rPr lang="tr-TR" dirty="0" smtClean="0"/>
              <a:t>Adaylar AMP için en fazla 15 tercih yapabileceklerdir.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249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dirty="0" smtClean="0"/>
              <a:t>DİNLEDİĞİNİZ İÇİN</a:t>
            </a:r>
            <a:br>
              <a:rPr lang="tr-TR" dirty="0" smtClean="0"/>
            </a:br>
            <a:r>
              <a:rPr lang="tr-TR" dirty="0" smtClean="0"/>
              <a:t>TEŞEKKÜRLER </a:t>
            </a:r>
            <a:r>
              <a:rPr lang="tr-TR" dirty="0" smtClean="0">
                <a:sym typeface="Wingdings" panose="05000000000000000000" pitchFamily="2" charset="2"/>
              </a:rPr>
              <a:t>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6406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Tercih İşlemlerinin Yapılacağı Yerler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Tercih başvurusu öğrencinin kayıtlı bulunduğu okul müdürlüğüne velisi tarafından veya  internet üzerinden bireysel olarak yapılacaktır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Kısaltmalar ve anlamları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AMP: ANADOLU MESLEK PROGRAMI</a:t>
            </a:r>
          </a:p>
          <a:p>
            <a:r>
              <a:rPr lang="tr-TR" dirty="0" smtClean="0"/>
              <a:t>ATP: ANADOLU TEKNİK PROGRAMI</a:t>
            </a:r>
          </a:p>
          <a:p>
            <a:r>
              <a:rPr lang="tr-TR" dirty="0" smtClean="0"/>
              <a:t>YEP: YERLEŞTİRMEYE ESAS PUANLAR</a:t>
            </a:r>
          </a:p>
          <a:p>
            <a:r>
              <a:rPr lang="tr-TR" dirty="0" smtClean="0"/>
              <a:t>YBP: YIL SONU BAŞARI PUANI</a:t>
            </a:r>
          </a:p>
          <a:p>
            <a:endParaRPr lang="tr-TR" dirty="0" smtClean="0"/>
          </a:p>
          <a:p>
            <a:r>
              <a:rPr lang="tr-TR" dirty="0" smtClean="0"/>
              <a:t>** ATP ve AMP meslek alanlarına yerleştirme işlemleri Bakanlık tarafından merkezi olara yapılacaktır.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1.1.1.ATP MESLEK ALANLARINA GEÇİŞ</a:t>
            </a:r>
            <a:br>
              <a:rPr lang="tr-TR" sz="3200" dirty="0" smtClean="0"/>
            </a:br>
            <a:r>
              <a:rPr lang="tr-TR" sz="3200" dirty="0" smtClean="0"/>
              <a:t>KOŞULLARI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Mesleki ve teknik Anadolu liselerinin Anadolu teknik programlarına geçebilmek için isteyen öğrenciler başvuru yapabilecek ancak ortaöğretim kurumlarının 9 uncu sınıfını doğrudan geçen ve yılsonu başarı puanı en az 55 olan öğrencilerin başvuruları geçerli sayılacaktır.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Öğrenciler, 9 uncu sınıf matematik, fizik, kimya, biyoloji ile dil ve anlatım derslerinin yılsonu başarı puanları toplamının aritmetik ortalamasına göre sıralanırlar  ve oluşan  puanlarına göre yerleştirilirler.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9 uncu sınıf yılsonu başarı puanı eşit olan öğrencilerden sırasıyla matematik, fizik, kimya, biyoloji ile dil ve anlatım derslerinin yılsonu başarı puanı yüksek olanlara öncelik verilir.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ATP meslek alanlarına geçmek isteyen öğrenciler, kendi okulları dışında diğer okullarda bulunan  ATP  meslek alanlarını da seçebilirler. ATP </a:t>
            </a:r>
            <a:r>
              <a:rPr lang="tr-TR" dirty="0" err="1" smtClean="0"/>
              <a:t>na</a:t>
            </a:r>
            <a:r>
              <a:rPr lang="tr-TR" dirty="0" smtClean="0"/>
              <a:t> mesleki ve Teknik Anadolu  liseleri dışındaki diğer okulların 9 uncu sınıfını doğrudan geçen öğrenciler de başvurabilir.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1.1.2.AMP  MESLEK ALANLARINA GEÇİŞ KOŞULLARI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Alana yerleştirme puanı,  öğrencinin 9 uncu sınıf yılsonu başarı puanının %60 ı ile  ortaokul sınıflarının yılsonu başarı puanlarının aritmetik ortalamasının %40 ı  toplanarak  belirlenir.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AMP meslek alanlarını seçmek isteyen öğrenciler sadece kendi okullarında bulunan alanları öncelik sırasına göre tercih edeceklerdir.</a:t>
            </a:r>
          </a:p>
          <a:p>
            <a:r>
              <a:rPr lang="tr-TR" dirty="0" smtClean="0"/>
              <a:t>Anne ve/veya babasına ait çalışır durumda bir işyeri bulunanlar istemeleri hâlinde;  işyerini ve mesleğini ilgili meslek kuruluşlarından belgelendirmeleri şartıyla bu işyerindeki  meslekle ilgili alana doğrudan kayıt edilir.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Şehir Hayatı">
  <a:themeElements>
    <a:clrScheme name="Şehir Hayatı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Şehir Hayatı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Şehir Hayat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32</TotalTime>
  <Words>524</Words>
  <Application>Microsoft Office PowerPoint</Application>
  <PresentationFormat>Ekran Gösterisi (4:3)</PresentationFormat>
  <Paragraphs>36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Şehir Hayatı</vt:lpstr>
      <vt:lpstr>ANADOLU TEKNİK /ANADOLU MESLEK  PROGRAMLARINDA ALANA  GEÇİŞ, TERCİH VE YERLEŞTİRME </vt:lpstr>
      <vt:lpstr>Tercih İşlemlerinin Yapılacağı Yerler</vt:lpstr>
      <vt:lpstr>Kısaltmalar ve anlamları</vt:lpstr>
      <vt:lpstr>1.1.1.ATP MESLEK ALANLARINA GEÇİŞ KOŞULLARI</vt:lpstr>
      <vt:lpstr>PowerPoint Sunusu</vt:lpstr>
      <vt:lpstr>PowerPoint Sunusu</vt:lpstr>
      <vt:lpstr>PowerPoint Sunusu</vt:lpstr>
      <vt:lpstr>1.1.2.AMP  MESLEK ALANLARINA GEÇİŞ KOŞULLARI</vt:lpstr>
      <vt:lpstr>PowerPoint Sunusu</vt:lpstr>
      <vt:lpstr>PowerPoint Sunusu</vt:lpstr>
      <vt:lpstr>1.1.3.SINIF TEKRARI YAPAN ve ÖĞRENİM HAKKINI KULLANMAYAN  ATL/AML ÖĞRENCİLERİNİN DURUMU</vt:lpstr>
      <vt:lpstr>PowerPoint Sunusu</vt:lpstr>
      <vt:lpstr>PowerPoint Sunusu</vt:lpstr>
      <vt:lpstr>ATP Tercihleri</vt:lpstr>
      <vt:lpstr>AMP Tercihleri</vt:lpstr>
      <vt:lpstr>DİNLEDİĞİNİZ İÇİN TEŞEKKÜRLER 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ANADOLU TEKNİK /ANADOLU MESLEK  PROGRAMLARINDA ALANA  GEÇİŞ, TERCİH VE YERLEŞTİRME </dc:title>
  <dc:creator>Toshba</dc:creator>
  <cp:lastModifiedBy>Q</cp:lastModifiedBy>
  <cp:revision>2</cp:revision>
  <dcterms:created xsi:type="dcterms:W3CDTF">2016-04-26T19:06:37Z</dcterms:created>
  <dcterms:modified xsi:type="dcterms:W3CDTF">2016-04-27T06:00:44Z</dcterms:modified>
</cp:coreProperties>
</file>